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sldIdLst>
    <p:sldId id="256" r:id="rId2"/>
    <p:sldId id="257" r:id="rId3"/>
    <p:sldId id="258" r:id="rId4"/>
    <p:sldId id="259" r:id="rId5"/>
    <p:sldId id="262" r:id="rId6"/>
    <p:sldId id="264" r:id="rId7"/>
    <p:sldId id="263" r:id="rId8"/>
    <p:sldId id="261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2663EB-9045-7525-2A82-106D893F7A30}" v="907" dt="2023-01-09T02:27:17.417"/>
    <p1510:client id="{FAE0464C-EAE3-4F2C-843F-2A082B56F1D8}" v="137" dt="2023-01-07T07:16:23.670"/>
    <p1510:client id="{FB78B130-7085-1EF0-27AC-BED3AEE38124}" v="208" dt="2023-01-08T19:39:35.5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CA4333-A44C-4566-A10F-499706973CD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174C7DA-D22E-43FB-AC53-CB5287CEA7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maze is given with a single exit and many paths.</a:t>
          </a:r>
        </a:p>
      </dgm:t>
    </dgm:pt>
    <dgm:pt modelId="{294CB75D-8457-4A5D-BDF2-A91305024227}" type="parTrans" cxnId="{477DB7F8-359D-43D8-928D-89BF36396628}">
      <dgm:prSet/>
      <dgm:spPr/>
      <dgm:t>
        <a:bodyPr/>
        <a:lstStyle/>
        <a:p>
          <a:endParaRPr lang="en-US"/>
        </a:p>
      </dgm:t>
    </dgm:pt>
    <dgm:pt modelId="{B6430175-2A55-4616-BE57-C50F09D73D76}" type="sibTrans" cxnId="{477DB7F8-359D-43D8-928D-89BF36396628}">
      <dgm:prSet/>
      <dgm:spPr/>
      <dgm:t>
        <a:bodyPr/>
        <a:lstStyle/>
        <a:p>
          <a:endParaRPr lang="en-US"/>
        </a:p>
      </dgm:t>
    </dgm:pt>
    <dgm:pt modelId="{47563907-2895-4059-9E74-6178274675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bot finds the shortest path among all the ways and exits.</a:t>
          </a:r>
        </a:p>
      </dgm:t>
    </dgm:pt>
    <dgm:pt modelId="{87C7FEDF-F711-4E4E-B980-39FC2F5D43CC}" type="parTrans" cxnId="{AF5A97B6-2680-4079-ACB3-27C78C4497C1}">
      <dgm:prSet/>
      <dgm:spPr/>
      <dgm:t>
        <a:bodyPr/>
        <a:lstStyle/>
        <a:p>
          <a:endParaRPr lang="en-US"/>
        </a:p>
      </dgm:t>
    </dgm:pt>
    <dgm:pt modelId="{7EDD793D-0604-4F05-8EE4-4EFC7FF2F731}" type="sibTrans" cxnId="{AF5A97B6-2680-4079-ACB3-27C78C4497C1}">
      <dgm:prSet/>
      <dgm:spPr/>
      <dgm:t>
        <a:bodyPr/>
        <a:lstStyle/>
        <a:p>
          <a:endParaRPr lang="en-US"/>
        </a:p>
      </dgm:t>
    </dgm:pt>
    <dgm:pt modelId="{E8021653-89C1-4784-ACF6-18D0E0CBA5A3}" type="pres">
      <dgm:prSet presAssocID="{4ECA4333-A44C-4566-A10F-499706973CD1}" presName="root" presStyleCnt="0">
        <dgm:presLayoutVars>
          <dgm:dir/>
          <dgm:resizeHandles val="exact"/>
        </dgm:presLayoutVars>
      </dgm:prSet>
      <dgm:spPr/>
    </dgm:pt>
    <dgm:pt modelId="{C9A0A097-9843-4C06-9AF5-5454F47D67EE}" type="pres">
      <dgm:prSet presAssocID="{E174C7DA-D22E-43FB-AC53-CB5287CEA71E}" presName="compNode" presStyleCnt="0"/>
      <dgm:spPr/>
    </dgm:pt>
    <dgm:pt modelId="{CD4974F2-2D9A-4934-9386-6F47B771A018}" type="pres">
      <dgm:prSet presAssocID="{E174C7DA-D22E-43FB-AC53-CB5287CEA71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509B9B9B-DC3E-429E-B5E0-D953B50DBFAD}" type="pres">
      <dgm:prSet presAssocID="{E174C7DA-D22E-43FB-AC53-CB5287CEA71E}" presName="spaceRect" presStyleCnt="0"/>
      <dgm:spPr/>
    </dgm:pt>
    <dgm:pt modelId="{EAE8EA73-EA64-47D4-B043-AC368F8AA576}" type="pres">
      <dgm:prSet presAssocID="{E174C7DA-D22E-43FB-AC53-CB5287CEA71E}" presName="textRect" presStyleLbl="revTx" presStyleIdx="0" presStyleCnt="2">
        <dgm:presLayoutVars>
          <dgm:chMax val="1"/>
          <dgm:chPref val="1"/>
        </dgm:presLayoutVars>
      </dgm:prSet>
      <dgm:spPr/>
    </dgm:pt>
    <dgm:pt modelId="{2ADE013E-995E-4CE3-B70C-B50A2F9CBDCD}" type="pres">
      <dgm:prSet presAssocID="{B6430175-2A55-4616-BE57-C50F09D73D76}" presName="sibTrans" presStyleCnt="0"/>
      <dgm:spPr/>
    </dgm:pt>
    <dgm:pt modelId="{3248F1A2-404E-49AC-A3BD-C2EAAF6AF400}" type="pres">
      <dgm:prSet presAssocID="{47563907-2895-4059-9E74-617827467545}" presName="compNode" presStyleCnt="0"/>
      <dgm:spPr/>
    </dgm:pt>
    <dgm:pt modelId="{7482DE05-E9FB-4948-93BB-F7A4A6E71707}" type="pres">
      <dgm:prSet presAssocID="{47563907-2895-4059-9E74-61782746754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mize"/>
        </a:ext>
      </dgm:extLst>
    </dgm:pt>
    <dgm:pt modelId="{F71073CE-A2AF-4D59-B7CA-945EFFD2A94E}" type="pres">
      <dgm:prSet presAssocID="{47563907-2895-4059-9E74-617827467545}" presName="spaceRect" presStyleCnt="0"/>
      <dgm:spPr/>
    </dgm:pt>
    <dgm:pt modelId="{9264D0D0-7465-46C9-A9FE-188181AA185E}" type="pres">
      <dgm:prSet presAssocID="{47563907-2895-4059-9E74-61782746754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F5A97B6-2680-4079-ACB3-27C78C4497C1}" srcId="{4ECA4333-A44C-4566-A10F-499706973CD1}" destId="{47563907-2895-4059-9E74-617827467545}" srcOrd="1" destOrd="0" parTransId="{87C7FEDF-F711-4E4E-B980-39FC2F5D43CC}" sibTransId="{7EDD793D-0604-4F05-8EE4-4EFC7FF2F731}"/>
    <dgm:cxn modelId="{79511ECB-189C-4E21-8F11-829A421109DA}" type="presOf" srcId="{E174C7DA-D22E-43FB-AC53-CB5287CEA71E}" destId="{EAE8EA73-EA64-47D4-B043-AC368F8AA576}" srcOrd="0" destOrd="0" presId="urn:microsoft.com/office/officeart/2018/2/layout/IconLabelList"/>
    <dgm:cxn modelId="{1E0D1FF0-39BF-4EE4-B7B9-81EAE4CE90C5}" type="presOf" srcId="{47563907-2895-4059-9E74-617827467545}" destId="{9264D0D0-7465-46C9-A9FE-188181AA185E}" srcOrd="0" destOrd="0" presId="urn:microsoft.com/office/officeart/2018/2/layout/IconLabelList"/>
    <dgm:cxn modelId="{7476B3F3-F414-426C-9A56-F6FB29ED40EC}" type="presOf" srcId="{4ECA4333-A44C-4566-A10F-499706973CD1}" destId="{E8021653-89C1-4784-ACF6-18D0E0CBA5A3}" srcOrd="0" destOrd="0" presId="urn:microsoft.com/office/officeart/2018/2/layout/IconLabelList"/>
    <dgm:cxn modelId="{477DB7F8-359D-43D8-928D-89BF36396628}" srcId="{4ECA4333-A44C-4566-A10F-499706973CD1}" destId="{E174C7DA-D22E-43FB-AC53-CB5287CEA71E}" srcOrd="0" destOrd="0" parTransId="{294CB75D-8457-4A5D-BDF2-A91305024227}" sibTransId="{B6430175-2A55-4616-BE57-C50F09D73D76}"/>
    <dgm:cxn modelId="{CC032425-2EB1-46C7-9DA6-7F2032D2CE2D}" type="presParOf" srcId="{E8021653-89C1-4784-ACF6-18D0E0CBA5A3}" destId="{C9A0A097-9843-4C06-9AF5-5454F47D67EE}" srcOrd="0" destOrd="0" presId="urn:microsoft.com/office/officeart/2018/2/layout/IconLabelList"/>
    <dgm:cxn modelId="{2AA7C8D4-474D-4804-BD8E-54D8075272DD}" type="presParOf" srcId="{C9A0A097-9843-4C06-9AF5-5454F47D67EE}" destId="{CD4974F2-2D9A-4934-9386-6F47B771A018}" srcOrd="0" destOrd="0" presId="urn:microsoft.com/office/officeart/2018/2/layout/IconLabelList"/>
    <dgm:cxn modelId="{2B829F93-6551-4513-BDF5-7935F9499019}" type="presParOf" srcId="{C9A0A097-9843-4C06-9AF5-5454F47D67EE}" destId="{509B9B9B-DC3E-429E-B5E0-D953B50DBFAD}" srcOrd="1" destOrd="0" presId="urn:microsoft.com/office/officeart/2018/2/layout/IconLabelList"/>
    <dgm:cxn modelId="{D09381CB-93C0-46E3-97DF-67F8C27E72C6}" type="presParOf" srcId="{C9A0A097-9843-4C06-9AF5-5454F47D67EE}" destId="{EAE8EA73-EA64-47D4-B043-AC368F8AA576}" srcOrd="2" destOrd="0" presId="urn:microsoft.com/office/officeart/2018/2/layout/IconLabelList"/>
    <dgm:cxn modelId="{D9271A82-B202-42BA-8D68-AEFFB4EEDB6F}" type="presParOf" srcId="{E8021653-89C1-4784-ACF6-18D0E0CBA5A3}" destId="{2ADE013E-995E-4CE3-B70C-B50A2F9CBDCD}" srcOrd="1" destOrd="0" presId="urn:microsoft.com/office/officeart/2018/2/layout/IconLabelList"/>
    <dgm:cxn modelId="{00561316-1F96-4A7F-9C03-339F288D458D}" type="presParOf" srcId="{E8021653-89C1-4784-ACF6-18D0E0CBA5A3}" destId="{3248F1A2-404E-49AC-A3BD-C2EAAF6AF400}" srcOrd="2" destOrd="0" presId="urn:microsoft.com/office/officeart/2018/2/layout/IconLabelList"/>
    <dgm:cxn modelId="{E15DD424-FCDC-4D7D-8E8C-1E0CA62F7E26}" type="presParOf" srcId="{3248F1A2-404E-49AC-A3BD-C2EAAF6AF400}" destId="{7482DE05-E9FB-4948-93BB-F7A4A6E71707}" srcOrd="0" destOrd="0" presId="urn:microsoft.com/office/officeart/2018/2/layout/IconLabelList"/>
    <dgm:cxn modelId="{4FAA7909-D567-4EC2-9592-0E86E0B7ABF5}" type="presParOf" srcId="{3248F1A2-404E-49AC-A3BD-C2EAAF6AF400}" destId="{F71073CE-A2AF-4D59-B7CA-945EFFD2A94E}" srcOrd="1" destOrd="0" presId="urn:microsoft.com/office/officeart/2018/2/layout/IconLabelList"/>
    <dgm:cxn modelId="{69F7B59D-E9F5-43BE-AAB5-27D2A931808A}" type="presParOf" srcId="{3248F1A2-404E-49AC-A3BD-C2EAAF6AF400}" destId="{9264D0D0-7465-46C9-A9FE-188181AA185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1F6FDA-8B81-4415-A2B8-CFA72737D1F7}" type="doc">
      <dgm:prSet loTypeId="urn:microsoft.com/office/officeart/2005/8/layout/process4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EA9E6D2-E7BA-4774-8522-B4646ECD9807}">
      <dgm:prSet/>
      <dgm:spPr/>
      <dgm:t>
        <a:bodyPr/>
        <a:lstStyle/>
        <a:p>
          <a:r>
            <a:rPr lang="en-US" dirty="0"/>
            <a:t>Takes Maze as input and prints it</a:t>
          </a:r>
        </a:p>
      </dgm:t>
    </dgm:pt>
    <dgm:pt modelId="{639927A2-0042-4131-87C0-F7A8741918F4}" type="parTrans" cxnId="{A0BCFE98-DD3A-4CA9-938E-D091F98E5DFE}">
      <dgm:prSet/>
      <dgm:spPr/>
      <dgm:t>
        <a:bodyPr/>
        <a:lstStyle/>
        <a:p>
          <a:endParaRPr lang="en-US"/>
        </a:p>
      </dgm:t>
    </dgm:pt>
    <dgm:pt modelId="{16741523-75D7-4919-8663-2CDF5FE95DDD}" type="sibTrans" cxnId="{A0BCFE98-DD3A-4CA9-938E-D091F98E5DFE}">
      <dgm:prSet/>
      <dgm:spPr/>
      <dgm:t>
        <a:bodyPr/>
        <a:lstStyle/>
        <a:p>
          <a:endParaRPr lang="en-US"/>
        </a:p>
      </dgm:t>
    </dgm:pt>
    <dgm:pt modelId="{20264FC9-4B5E-461C-9EFC-96D89710BC10}">
      <dgm:prSet/>
      <dgm:spPr/>
      <dgm:t>
        <a:bodyPr/>
        <a:lstStyle/>
        <a:p>
          <a:pPr rtl="0"/>
          <a:r>
            <a:rPr lang="en-US" dirty="0"/>
            <a:t>Generates the shortest path for the maze using a recursive backtracking algorithm</a:t>
          </a:r>
          <a:r>
            <a:rPr lang="en-US" dirty="0">
              <a:latin typeface="Tw Cen MT"/>
            </a:rPr>
            <a:t> and prints it</a:t>
          </a:r>
          <a:endParaRPr lang="en-US" dirty="0"/>
        </a:p>
      </dgm:t>
    </dgm:pt>
    <dgm:pt modelId="{10AC5CE3-F7BE-4F42-99A5-8866508F26BD}" type="parTrans" cxnId="{43EDC770-54A0-46A2-879D-3B48E2CD6718}">
      <dgm:prSet/>
      <dgm:spPr/>
      <dgm:t>
        <a:bodyPr/>
        <a:lstStyle/>
        <a:p>
          <a:endParaRPr lang="en-US"/>
        </a:p>
      </dgm:t>
    </dgm:pt>
    <dgm:pt modelId="{37E2F544-0F92-4BB3-B7F2-D9D4E4432F4F}" type="sibTrans" cxnId="{43EDC770-54A0-46A2-879D-3B48E2CD6718}">
      <dgm:prSet/>
      <dgm:spPr/>
      <dgm:t>
        <a:bodyPr/>
        <a:lstStyle/>
        <a:p>
          <a:endParaRPr lang="en-US"/>
        </a:p>
      </dgm:t>
    </dgm:pt>
    <dgm:pt modelId="{17613820-FE3B-4DEB-A010-E25968FCF6DB}">
      <dgm:prSet/>
      <dgm:spPr/>
      <dgm:t>
        <a:bodyPr/>
        <a:lstStyle/>
        <a:p>
          <a:r>
            <a:rPr lang="en-US" dirty="0"/>
            <a:t>Takes the shortest path as the route map and starts its journey</a:t>
          </a:r>
        </a:p>
      </dgm:t>
    </dgm:pt>
    <dgm:pt modelId="{B11DBE50-2CE6-42F9-AA47-B5BC61E54E69}" type="parTrans" cxnId="{39E8A6A9-89BA-4A06-BF2A-435AEC20A0F9}">
      <dgm:prSet/>
      <dgm:spPr/>
      <dgm:t>
        <a:bodyPr/>
        <a:lstStyle/>
        <a:p>
          <a:endParaRPr lang="en-US"/>
        </a:p>
      </dgm:t>
    </dgm:pt>
    <dgm:pt modelId="{FCD556BA-B0B9-4FC6-A08D-09CE2FE31902}" type="sibTrans" cxnId="{39E8A6A9-89BA-4A06-BF2A-435AEC20A0F9}">
      <dgm:prSet/>
      <dgm:spPr/>
      <dgm:t>
        <a:bodyPr/>
        <a:lstStyle/>
        <a:p>
          <a:endParaRPr lang="en-US"/>
        </a:p>
      </dgm:t>
    </dgm:pt>
    <dgm:pt modelId="{4F773281-F5AF-47E2-876D-64CCB204FEA0}">
      <dgm:prSet/>
      <dgm:spPr/>
      <dgm:t>
        <a:bodyPr/>
        <a:lstStyle/>
        <a:p>
          <a:r>
            <a:rPr lang="en-US" dirty="0"/>
            <a:t>Uses an algorithm to determine the next step until it reaches the end</a:t>
          </a:r>
        </a:p>
      </dgm:t>
    </dgm:pt>
    <dgm:pt modelId="{697583F7-750C-4C5D-89BA-4A6844D84256}" type="parTrans" cxnId="{E6E9D83F-859E-4455-8DBB-DF9B86D41C57}">
      <dgm:prSet/>
      <dgm:spPr/>
      <dgm:t>
        <a:bodyPr/>
        <a:lstStyle/>
        <a:p>
          <a:endParaRPr lang="en-US"/>
        </a:p>
      </dgm:t>
    </dgm:pt>
    <dgm:pt modelId="{73339795-F9ED-4011-8407-C2E5CDC0C992}" type="sibTrans" cxnId="{E6E9D83F-859E-4455-8DBB-DF9B86D41C57}">
      <dgm:prSet/>
      <dgm:spPr/>
      <dgm:t>
        <a:bodyPr/>
        <a:lstStyle/>
        <a:p>
          <a:endParaRPr lang="en-US"/>
        </a:p>
      </dgm:t>
    </dgm:pt>
    <dgm:pt modelId="{73096E69-741D-4567-823F-380B7349E783}">
      <dgm:prSet phldr="0"/>
      <dgm:spPr/>
      <dgm:t>
        <a:bodyPr/>
        <a:lstStyle/>
        <a:p>
          <a:pPr rtl="0"/>
          <a:r>
            <a:rPr lang="en-US" dirty="0">
              <a:latin typeface="Tw Cen MT"/>
            </a:rPr>
            <a:t>start</a:t>
          </a:r>
        </a:p>
      </dgm:t>
    </dgm:pt>
    <dgm:pt modelId="{96E2E3A1-8E6B-4C38-AFAB-0C3C0A6BCF13}" type="parTrans" cxnId="{849324FA-7E95-4E69-A158-1755F1073561}">
      <dgm:prSet/>
      <dgm:spPr/>
    </dgm:pt>
    <dgm:pt modelId="{AC41B9AC-98B2-4354-A95D-9B911EFA3FC2}" type="sibTrans" cxnId="{849324FA-7E95-4E69-A158-1755F1073561}">
      <dgm:prSet/>
      <dgm:spPr/>
    </dgm:pt>
    <dgm:pt modelId="{2BB6E73D-F45A-47A3-A9B1-63AF573EB0BA}">
      <dgm:prSet phldr="0"/>
      <dgm:spPr/>
      <dgm:t>
        <a:bodyPr/>
        <a:lstStyle/>
        <a:p>
          <a:r>
            <a:rPr lang="en-US" dirty="0">
              <a:latin typeface="Tw Cen MT"/>
            </a:rPr>
            <a:t>end</a:t>
          </a:r>
        </a:p>
      </dgm:t>
    </dgm:pt>
    <dgm:pt modelId="{6A858377-1CB4-4338-B9E3-F52539779106}" type="parTrans" cxnId="{93925750-090D-441E-82FC-B3FAA295BDA5}">
      <dgm:prSet/>
      <dgm:spPr/>
    </dgm:pt>
    <dgm:pt modelId="{0D854024-3AAA-4CA2-A75E-B54EC9EA4AA3}" type="sibTrans" cxnId="{93925750-090D-441E-82FC-B3FAA295BDA5}">
      <dgm:prSet/>
      <dgm:spPr/>
    </dgm:pt>
    <dgm:pt modelId="{8E102D4B-CAB5-41A0-AC69-1C869AEFF7B5}" type="pres">
      <dgm:prSet presAssocID="{431F6FDA-8B81-4415-A2B8-CFA72737D1F7}" presName="Name0" presStyleCnt="0">
        <dgm:presLayoutVars>
          <dgm:dir/>
          <dgm:animLvl val="lvl"/>
          <dgm:resizeHandles val="exact"/>
        </dgm:presLayoutVars>
      </dgm:prSet>
      <dgm:spPr/>
    </dgm:pt>
    <dgm:pt modelId="{8C772133-7CA4-4055-95E9-50C020D578B7}" type="pres">
      <dgm:prSet presAssocID="{2BB6E73D-F45A-47A3-A9B1-63AF573EB0BA}" presName="boxAndChildren" presStyleCnt="0"/>
      <dgm:spPr/>
    </dgm:pt>
    <dgm:pt modelId="{87F19928-2340-486F-B3D2-CE17B3CE127F}" type="pres">
      <dgm:prSet presAssocID="{2BB6E73D-F45A-47A3-A9B1-63AF573EB0BA}" presName="parentTextBox" presStyleLbl="node1" presStyleIdx="0" presStyleCnt="6"/>
      <dgm:spPr/>
    </dgm:pt>
    <dgm:pt modelId="{B1D715EC-4C17-41BC-A87B-E9448C95BAC0}" type="pres">
      <dgm:prSet presAssocID="{73339795-F9ED-4011-8407-C2E5CDC0C992}" presName="sp" presStyleCnt="0"/>
      <dgm:spPr/>
    </dgm:pt>
    <dgm:pt modelId="{60B10091-A7AC-40D3-BB9D-76A48CA200CC}" type="pres">
      <dgm:prSet presAssocID="{4F773281-F5AF-47E2-876D-64CCB204FEA0}" presName="arrowAndChildren" presStyleCnt="0"/>
      <dgm:spPr/>
    </dgm:pt>
    <dgm:pt modelId="{A47D1B77-2627-4CC6-85D2-4BEFBE3C204D}" type="pres">
      <dgm:prSet presAssocID="{4F773281-F5AF-47E2-876D-64CCB204FEA0}" presName="parentTextArrow" presStyleLbl="node1" presStyleIdx="1" presStyleCnt="6"/>
      <dgm:spPr/>
    </dgm:pt>
    <dgm:pt modelId="{9EAE124F-65D8-49C0-B543-E12D34DD20C0}" type="pres">
      <dgm:prSet presAssocID="{FCD556BA-B0B9-4FC6-A08D-09CE2FE31902}" presName="sp" presStyleCnt="0"/>
      <dgm:spPr/>
    </dgm:pt>
    <dgm:pt modelId="{5CBBFF72-09AA-4AAB-9A0D-60120BD79765}" type="pres">
      <dgm:prSet presAssocID="{17613820-FE3B-4DEB-A010-E25968FCF6DB}" presName="arrowAndChildren" presStyleCnt="0"/>
      <dgm:spPr/>
    </dgm:pt>
    <dgm:pt modelId="{1E686E34-131B-4DF1-9D17-929A58FC1B6C}" type="pres">
      <dgm:prSet presAssocID="{17613820-FE3B-4DEB-A010-E25968FCF6DB}" presName="parentTextArrow" presStyleLbl="node1" presStyleIdx="2" presStyleCnt="6"/>
      <dgm:spPr/>
    </dgm:pt>
    <dgm:pt modelId="{42F1FC7F-0D4D-4657-BE16-85A8A7B4E47D}" type="pres">
      <dgm:prSet presAssocID="{37E2F544-0F92-4BB3-B7F2-D9D4E4432F4F}" presName="sp" presStyleCnt="0"/>
      <dgm:spPr/>
    </dgm:pt>
    <dgm:pt modelId="{3B4B47A3-AE12-42ED-A98F-8A9916789FA3}" type="pres">
      <dgm:prSet presAssocID="{20264FC9-4B5E-461C-9EFC-96D89710BC10}" presName="arrowAndChildren" presStyleCnt="0"/>
      <dgm:spPr/>
    </dgm:pt>
    <dgm:pt modelId="{38A6D426-D4C5-46BC-A077-68422EC3BDE8}" type="pres">
      <dgm:prSet presAssocID="{20264FC9-4B5E-461C-9EFC-96D89710BC10}" presName="parentTextArrow" presStyleLbl="node1" presStyleIdx="3" presStyleCnt="6"/>
      <dgm:spPr/>
    </dgm:pt>
    <dgm:pt modelId="{71317B6F-0F15-4024-A9E3-BF329076223F}" type="pres">
      <dgm:prSet presAssocID="{16741523-75D7-4919-8663-2CDF5FE95DDD}" presName="sp" presStyleCnt="0"/>
      <dgm:spPr/>
    </dgm:pt>
    <dgm:pt modelId="{B1EA0215-3639-4EF6-8443-D07A947DD611}" type="pres">
      <dgm:prSet presAssocID="{6EA9E6D2-E7BA-4774-8522-B4646ECD9807}" presName="arrowAndChildren" presStyleCnt="0"/>
      <dgm:spPr/>
    </dgm:pt>
    <dgm:pt modelId="{0579CC42-5034-41E4-AFEB-0663A7C60971}" type="pres">
      <dgm:prSet presAssocID="{6EA9E6D2-E7BA-4774-8522-B4646ECD9807}" presName="parentTextArrow" presStyleLbl="node1" presStyleIdx="4" presStyleCnt="6"/>
      <dgm:spPr/>
    </dgm:pt>
    <dgm:pt modelId="{B2BB4970-189C-4DA2-BB13-A8233E8C2361}" type="pres">
      <dgm:prSet presAssocID="{AC41B9AC-98B2-4354-A95D-9B911EFA3FC2}" presName="sp" presStyleCnt="0"/>
      <dgm:spPr/>
    </dgm:pt>
    <dgm:pt modelId="{5710506F-E02E-44B5-8BFA-025831F73FE1}" type="pres">
      <dgm:prSet presAssocID="{73096E69-741D-4567-823F-380B7349E783}" presName="arrowAndChildren" presStyleCnt="0"/>
      <dgm:spPr/>
    </dgm:pt>
    <dgm:pt modelId="{E9FE10C8-F9E5-4BC0-9B41-5D7B5FF139E0}" type="pres">
      <dgm:prSet presAssocID="{73096E69-741D-4567-823F-380B7349E783}" presName="parentTextArrow" presStyleLbl="node1" presStyleIdx="5" presStyleCnt="6"/>
      <dgm:spPr/>
    </dgm:pt>
  </dgm:ptLst>
  <dgm:cxnLst>
    <dgm:cxn modelId="{10F03A0C-0FBD-4E8A-9EF0-13FA2D8CD92C}" type="presOf" srcId="{73096E69-741D-4567-823F-380B7349E783}" destId="{E9FE10C8-F9E5-4BC0-9B41-5D7B5FF139E0}" srcOrd="0" destOrd="0" presId="urn:microsoft.com/office/officeart/2005/8/layout/process4"/>
    <dgm:cxn modelId="{60030716-F7D7-434E-8061-AA2466EBD0F7}" type="presOf" srcId="{4F773281-F5AF-47E2-876D-64CCB204FEA0}" destId="{A47D1B77-2627-4CC6-85D2-4BEFBE3C204D}" srcOrd="0" destOrd="0" presId="urn:microsoft.com/office/officeart/2005/8/layout/process4"/>
    <dgm:cxn modelId="{4BC27417-277F-4BEB-AB92-5AB48765B122}" type="presOf" srcId="{6EA9E6D2-E7BA-4774-8522-B4646ECD9807}" destId="{0579CC42-5034-41E4-AFEB-0663A7C60971}" srcOrd="0" destOrd="0" presId="urn:microsoft.com/office/officeart/2005/8/layout/process4"/>
    <dgm:cxn modelId="{C5F3E326-018C-4FA6-9A5A-D45DB5D5507C}" type="presOf" srcId="{20264FC9-4B5E-461C-9EFC-96D89710BC10}" destId="{38A6D426-D4C5-46BC-A077-68422EC3BDE8}" srcOrd="0" destOrd="0" presId="urn:microsoft.com/office/officeart/2005/8/layout/process4"/>
    <dgm:cxn modelId="{E6E9D83F-859E-4455-8DBB-DF9B86D41C57}" srcId="{431F6FDA-8B81-4415-A2B8-CFA72737D1F7}" destId="{4F773281-F5AF-47E2-876D-64CCB204FEA0}" srcOrd="4" destOrd="0" parTransId="{697583F7-750C-4C5D-89BA-4A6844D84256}" sibTransId="{73339795-F9ED-4011-8407-C2E5CDC0C992}"/>
    <dgm:cxn modelId="{82308A46-C377-4BEA-B623-A9BAC9B87CE4}" type="presOf" srcId="{17613820-FE3B-4DEB-A010-E25968FCF6DB}" destId="{1E686E34-131B-4DF1-9D17-929A58FC1B6C}" srcOrd="0" destOrd="0" presId="urn:microsoft.com/office/officeart/2005/8/layout/process4"/>
    <dgm:cxn modelId="{93925750-090D-441E-82FC-B3FAA295BDA5}" srcId="{431F6FDA-8B81-4415-A2B8-CFA72737D1F7}" destId="{2BB6E73D-F45A-47A3-A9B1-63AF573EB0BA}" srcOrd="5" destOrd="0" parTransId="{6A858377-1CB4-4338-B9E3-F52539779106}" sibTransId="{0D854024-3AAA-4CA2-A75E-B54EC9EA4AA3}"/>
    <dgm:cxn modelId="{43EDC770-54A0-46A2-879D-3B48E2CD6718}" srcId="{431F6FDA-8B81-4415-A2B8-CFA72737D1F7}" destId="{20264FC9-4B5E-461C-9EFC-96D89710BC10}" srcOrd="2" destOrd="0" parTransId="{10AC5CE3-F7BE-4F42-99A5-8866508F26BD}" sibTransId="{37E2F544-0F92-4BB3-B7F2-D9D4E4432F4F}"/>
    <dgm:cxn modelId="{AAC8FF79-6BBC-4A5A-8F88-C099862FF086}" type="presOf" srcId="{431F6FDA-8B81-4415-A2B8-CFA72737D1F7}" destId="{8E102D4B-CAB5-41A0-AC69-1C869AEFF7B5}" srcOrd="0" destOrd="0" presId="urn:microsoft.com/office/officeart/2005/8/layout/process4"/>
    <dgm:cxn modelId="{A0BCFE98-DD3A-4CA9-938E-D091F98E5DFE}" srcId="{431F6FDA-8B81-4415-A2B8-CFA72737D1F7}" destId="{6EA9E6D2-E7BA-4774-8522-B4646ECD9807}" srcOrd="1" destOrd="0" parTransId="{639927A2-0042-4131-87C0-F7A8741918F4}" sibTransId="{16741523-75D7-4919-8663-2CDF5FE95DDD}"/>
    <dgm:cxn modelId="{39E8A6A9-89BA-4A06-BF2A-435AEC20A0F9}" srcId="{431F6FDA-8B81-4415-A2B8-CFA72737D1F7}" destId="{17613820-FE3B-4DEB-A010-E25968FCF6DB}" srcOrd="3" destOrd="0" parTransId="{B11DBE50-2CE6-42F9-AA47-B5BC61E54E69}" sibTransId="{FCD556BA-B0B9-4FC6-A08D-09CE2FE31902}"/>
    <dgm:cxn modelId="{EACDACC0-4914-46DE-9B88-DE7736DAB3C4}" type="presOf" srcId="{2BB6E73D-F45A-47A3-A9B1-63AF573EB0BA}" destId="{87F19928-2340-486F-B3D2-CE17B3CE127F}" srcOrd="0" destOrd="0" presId="urn:microsoft.com/office/officeart/2005/8/layout/process4"/>
    <dgm:cxn modelId="{849324FA-7E95-4E69-A158-1755F1073561}" srcId="{431F6FDA-8B81-4415-A2B8-CFA72737D1F7}" destId="{73096E69-741D-4567-823F-380B7349E783}" srcOrd="0" destOrd="0" parTransId="{96E2E3A1-8E6B-4C38-AFAB-0C3C0A6BCF13}" sibTransId="{AC41B9AC-98B2-4354-A95D-9B911EFA3FC2}"/>
    <dgm:cxn modelId="{D09D534B-D4AD-46D6-BDF4-D7CA7A5BA1EE}" type="presParOf" srcId="{8E102D4B-CAB5-41A0-AC69-1C869AEFF7B5}" destId="{8C772133-7CA4-4055-95E9-50C020D578B7}" srcOrd="0" destOrd="0" presId="urn:microsoft.com/office/officeart/2005/8/layout/process4"/>
    <dgm:cxn modelId="{6517F708-1373-4DE8-89BF-9F0DC5BE2049}" type="presParOf" srcId="{8C772133-7CA4-4055-95E9-50C020D578B7}" destId="{87F19928-2340-486F-B3D2-CE17B3CE127F}" srcOrd="0" destOrd="0" presId="urn:microsoft.com/office/officeart/2005/8/layout/process4"/>
    <dgm:cxn modelId="{FC19591B-5B3E-403C-AE2F-7517970556BC}" type="presParOf" srcId="{8E102D4B-CAB5-41A0-AC69-1C869AEFF7B5}" destId="{B1D715EC-4C17-41BC-A87B-E9448C95BAC0}" srcOrd="1" destOrd="0" presId="urn:microsoft.com/office/officeart/2005/8/layout/process4"/>
    <dgm:cxn modelId="{F6168EAC-E3CD-4B87-AC6B-2997BA356463}" type="presParOf" srcId="{8E102D4B-CAB5-41A0-AC69-1C869AEFF7B5}" destId="{60B10091-A7AC-40D3-BB9D-76A48CA200CC}" srcOrd="2" destOrd="0" presId="urn:microsoft.com/office/officeart/2005/8/layout/process4"/>
    <dgm:cxn modelId="{85284C56-8FD6-4BAD-B2CB-50860FC2D3BB}" type="presParOf" srcId="{60B10091-A7AC-40D3-BB9D-76A48CA200CC}" destId="{A47D1B77-2627-4CC6-85D2-4BEFBE3C204D}" srcOrd="0" destOrd="0" presId="urn:microsoft.com/office/officeart/2005/8/layout/process4"/>
    <dgm:cxn modelId="{D47BA147-3510-4B6B-9840-8BC423E8FF43}" type="presParOf" srcId="{8E102D4B-CAB5-41A0-AC69-1C869AEFF7B5}" destId="{9EAE124F-65D8-49C0-B543-E12D34DD20C0}" srcOrd="3" destOrd="0" presId="urn:microsoft.com/office/officeart/2005/8/layout/process4"/>
    <dgm:cxn modelId="{D6A69295-73F4-4C0F-B57B-5CA8B99B66CE}" type="presParOf" srcId="{8E102D4B-CAB5-41A0-AC69-1C869AEFF7B5}" destId="{5CBBFF72-09AA-4AAB-9A0D-60120BD79765}" srcOrd="4" destOrd="0" presId="urn:microsoft.com/office/officeart/2005/8/layout/process4"/>
    <dgm:cxn modelId="{88EB5FA2-47BD-4D5A-BE7D-56D3E0C451D6}" type="presParOf" srcId="{5CBBFF72-09AA-4AAB-9A0D-60120BD79765}" destId="{1E686E34-131B-4DF1-9D17-929A58FC1B6C}" srcOrd="0" destOrd="0" presId="urn:microsoft.com/office/officeart/2005/8/layout/process4"/>
    <dgm:cxn modelId="{C9C60AA5-D965-422D-8E8C-FC8C4BC96CB3}" type="presParOf" srcId="{8E102D4B-CAB5-41A0-AC69-1C869AEFF7B5}" destId="{42F1FC7F-0D4D-4657-BE16-85A8A7B4E47D}" srcOrd="5" destOrd="0" presId="urn:microsoft.com/office/officeart/2005/8/layout/process4"/>
    <dgm:cxn modelId="{2325A280-620E-4DD7-AC33-439212B5C83D}" type="presParOf" srcId="{8E102D4B-CAB5-41A0-AC69-1C869AEFF7B5}" destId="{3B4B47A3-AE12-42ED-A98F-8A9916789FA3}" srcOrd="6" destOrd="0" presId="urn:microsoft.com/office/officeart/2005/8/layout/process4"/>
    <dgm:cxn modelId="{C94A2F1D-F1DD-4476-A12E-FD077E7F971C}" type="presParOf" srcId="{3B4B47A3-AE12-42ED-A98F-8A9916789FA3}" destId="{38A6D426-D4C5-46BC-A077-68422EC3BDE8}" srcOrd="0" destOrd="0" presId="urn:microsoft.com/office/officeart/2005/8/layout/process4"/>
    <dgm:cxn modelId="{846F1D84-CF95-44FA-AAB7-FB17D81440E4}" type="presParOf" srcId="{8E102D4B-CAB5-41A0-AC69-1C869AEFF7B5}" destId="{71317B6F-0F15-4024-A9E3-BF329076223F}" srcOrd="7" destOrd="0" presId="urn:microsoft.com/office/officeart/2005/8/layout/process4"/>
    <dgm:cxn modelId="{B486B09E-99F6-485D-9737-DD5B5733A388}" type="presParOf" srcId="{8E102D4B-CAB5-41A0-AC69-1C869AEFF7B5}" destId="{B1EA0215-3639-4EF6-8443-D07A947DD611}" srcOrd="8" destOrd="0" presId="urn:microsoft.com/office/officeart/2005/8/layout/process4"/>
    <dgm:cxn modelId="{D209D66A-0058-4A89-B363-4DAACF0743E4}" type="presParOf" srcId="{B1EA0215-3639-4EF6-8443-D07A947DD611}" destId="{0579CC42-5034-41E4-AFEB-0663A7C60971}" srcOrd="0" destOrd="0" presId="urn:microsoft.com/office/officeart/2005/8/layout/process4"/>
    <dgm:cxn modelId="{230800A4-1B21-4227-BEF2-2EDCB0802DCE}" type="presParOf" srcId="{8E102D4B-CAB5-41A0-AC69-1C869AEFF7B5}" destId="{B2BB4970-189C-4DA2-BB13-A8233E8C2361}" srcOrd="9" destOrd="0" presId="urn:microsoft.com/office/officeart/2005/8/layout/process4"/>
    <dgm:cxn modelId="{43E42A1B-8A10-4B09-8CBA-005CF8787711}" type="presParOf" srcId="{8E102D4B-CAB5-41A0-AC69-1C869AEFF7B5}" destId="{5710506F-E02E-44B5-8BFA-025831F73FE1}" srcOrd="10" destOrd="0" presId="urn:microsoft.com/office/officeart/2005/8/layout/process4"/>
    <dgm:cxn modelId="{2303407B-A436-44BC-BB27-3DF238CC2A51}" type="presParOf" srcId="{5710506F-E02E-44B5-8BFA-025831F73FE1}" destId="{E9FE10C8-F9E5-4BC0-9B41-5D7B5FF139E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20E08B-5AE3-47CA-8D9E-5A1D71FC239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7674A8F-2E39-413C-BBA1-955EBFFE73B1}">
      <dgm:prSet/>
      <dgm:spPr/>
      <dgm:t>
        <a:bodyPr/>
        <a:lstStyle/>
        <a:p>
          <a:r>
            <a:rPr lang="en-US"/>
            <a:t>Creating a automated delivery drone which navigates itself to destination</a:t>
          </a:r>
        </a:p>
      </dgm:t>
    </dgm:pt>
    <dgm:pt modelId="{D4CE2650-86A6-4DB0-A552-28744EF2BE66}" type="parTrans" cxnId="{7C40E353-8CCB-4DE6-9B22-C3F91DCA9E86}">
      <dgm:prSet/>
      <dgm:spPr/>
      <dgm:t>
        <a:bodyPr/>
        <a:lstStyle/>
        <a:p>
          <a:endParaRPr lang="en-US"/>
        </a:p>
      </dgm:t>
    </dgm:pt>
    <dgm:pt modelId="{CB64BF1D-91A0-4EE7-B9CA-74484B1E516B}" type="sibTrans" cxnId="{7C40E353-8CCB-4DE6-9B22-C3F91DCA9E86}">
      <dgm:prSet/>
      <dgm:spPr/>
      <dgm:t>
        <a:bodyPr/>
        <a:lstStyle/>
        <a:p>
          <a:endParaRPr lang="en-US"/>
        </a:p>
      </dgm:t>
    </dgm:pt>
    <dgm:pt modelId="{73601E82-7A57-44CE-81EA-B4E7ADDC28FA}">
      <dgm:prSet/>
      <dgm:spPr/>
      <dgm:t>
        <a:bodyPr/>
        <a:lstStyle/>
        <a:p>
          <a:r>
            <a:rPr lang="en-US"/>
            <a:t>Additional Proximity sensor would increase the possibility of reduction of error.</a:t>
          </a:r>
        </a:p>
      </dgm:t>
    </dgm:pt>
    <dgm:pt modelId="{8311A3EB-F43C-4511-9970-327FEA273CE3}" type="parTrans" cxnId="{C6966F93-88A9-4357-83FF-7D5AF8451946}">
      <dgm:prSet/>
      <dgm:spPr/>
      <dgm:t>
        <a:bodyPr/>
        <a:lstStyle/>
        <a:p>
          <a:endParaRPr lang="en-US"/>
        </a:p>
      </dgm:t>
    </dgm:pt>
    <dgm:pt modelId="{C8CBBABD-9460-462D-AF62-A04A8A3C0DE2}" type="sibTrans" cxnId="{C6966F93-88A9-4357-83FF-7D5AF8451946}">
      <dgm:prSet/>
      <dgm:spPr/>
      <dgm:t>
        <a:bodyPr/>
        <a:lstStyle/>
        <a:p>
          <a:endParaRPr lang="en-US"/>
        </a:p>
      </dgm:t>
    </dgm:pt>
    <dgm:pt modelId="{F0DE7B57-00E6-4488-8DF2-F9A6CFC6FB8A}">
      <dgm:prSet/>
      <dgm:spPr/>
      <dgm:t>
        <a:bodyPr/>
        <a:lstStyle/>
        <a:p>
          <a:r>
            <a:rPr lang="en-US"/>
            <a:t>Addition of picamera can analyse the road pattern which could help in formulation of automated manuvering system</a:t>
          </a:r>
        </a:p>
      </dgm:t>
    </dgm:pt>
    <dgm:pt modelId="{F9E8C4C4-DB12-4A78-AB2C-E433A2F2DD3C}" type="parTrans" cxnId="{C5072427-A8AE-4CA7-8C89-A493805834A2}">
      <dgm:prSet/>
      <dgm:spPr/>
      <dgm:t>
        <a:bodyPr/>
        <a:lstStyle/>
        <a:p>
          <a:endParaRPr lang="en-US"/>
        </a:p>
      </dgm:t>
    </dgm:pt>
    <dgm:pt modelId="{71A77082-09C6-4BF6-BFE6-840A7F854C95}" type="sibTrans" cxnId="{C5072427-A8AE-4CA7-8C89-A493805834A2}">
      <dgm:prSet/>
      <dgm:spPr/>
      <dgm:t>
        <a:bodyPr/>
        <a:lstStyle/>
        <a:p>
          <a:endParaRPr lang="en-US"/>
        </a:p>
      </dgm:t>
    </dgm:pt>
    <dgm:pt modelId="{F3ACE3DE-0FCA-4229-9A82-C710244D7DCF}" type="pres">
      <dgm:prSet presAssocID="{2320E08B-5AE3-47CA-8D9E-5A1D71FC2397}" presName="root" presStyleCnt="0">
        <dgm:presLayoutVars>
          <dgm:dir/>
          <dgm:resizeHandles val="exact"/>
        </dgm:presLayoutVars>
      </dgm:prSet>
      <dgm:spPr/>
    </dgm:pt>
    <dgm:pt modelId="{971B1BD1-9843-48F1-BDF1-4D528E4A5A92}" type="pres">
      <dgm:prSet presAssocID="{A7674A8F-2E39-413C-BBA1-955EBFFE73B1}" presName="compNode" presStyleCnt="0"/>
      <dgm:spPr/>
    </dgm:pt>
    <dgm:pt modelId="{1634C35A-2031-4194-B641-B63CDA42D055}" type="pres">
      <dgm:prSet presAssocID="{A7674A8F-2E39-413C-BBA1-955EBFFE73B1}" presName="bgRect" presStyleLbl="bgShp" presStyleIdx="0" presStyleCnt="3"/>
      <dgm:spPr/>
    </dgm:pt>
    <dgm:pt modelId="{B1B42248-C804-4274-8344-9F6B1F593DF1}" type="pres">
      <dgm:prSet presAssocID="{A7674A8F-2E39-413C-BBA1-955EBFFE73B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0F471156-CF1B-4C1E-86B8-78D33E578CBC}" type="pres">
      <dgm:prSet presAssocID="{A7674A8F-2E39-413C-BBA1-955EBFFE73B1}" presName="spaceRect" presStyleCnt="0"/>
      <dgm:spPr/>
    </dgm:pt>
    <dgm:pt modelId="{DBEF6DA0-BAF4-42D0-9411-7ED71D92E326}" type="pres">
      <dgm:prSet presAssocID="{A7674A8F-2E39-413C-BBA1-955EBFFE73B1}" presName="parTx" presStyleLbl="revTx" presStyleIdx="0" presStyleCnt="3">
        <dgm:presLayoutVars>
          <dgm:chMax val="0"/>
          <dgm:chPref val="0"/>
        </dgm:presLayoutVars>
      </dgm:prSet>
      <dgm:spPr/>
    </dgm:pt>
    <dgm:pt modelId="{892D040A-6216-4DAF-BEE0-67CE30E86FCC}" type="pres">
      <dgm:prSet presAssocID="{CB64BF1D-91A0-4EE7-B9CA-74484B1E516B}" presName="sibTrans" presStyleCnt="0"/>
      <dgm:spPr/>
    </dgm:pt>
    <dgm:pt modelId="{A256D7E2-40E4-4710-ABF3-DE789D972DDF}" type="pres">
      <dgm:prSet presAssocID="{73601E82-7A57-44CE-81EA-B4E7ADDC28FA}" presName="compNode" presStyleCnt="0"/>
      <dgm:spPr/>
    </dgm:pt>
    <dgm:pt modelId="{DC3EA3D7-9340-4720-B431-176084A793BE}" type="pres">
      <dgm:prSet presAssocID="{73601E82-7A57-44CE-81EA-B4E7ADDC28FA}" presName="bgRect" presStyleLbl="bgShp" presStyleIdx="1" presStyleCnt="3"/>
      <dgm:spPr/>
    </dgm:pt>
    <dgm:pt modelId="{F97EEA27-8B3A-4342-8560-209F47CAE1D0}" type="pres">
      <dgm:prSet presAssocID="{73601E82-7A57-44CE-81EA-B4E7ADDC28F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C186358D-0EB0-4BCB-8AFF-47D423BEBA80}" type="pres">
      <dgm:prSet presAssocID="{73601E82-7A57-44CE-81EA-B4E7ADDC28FA}" presName="spaceRect" presStyleCnt="0"/>
      <dgm:spPr/>
    </dgm:pt>
    <dgm:pt modelId="{114135E9-20C2-4581-8700-C0187A9E9ED6}" type="pres">
      <dgm:prSet presAssocID="{73601E82-7A57-44CE-81EA-B4E7ADDC28FA}" presName="parTx" presStyleLbl="revTx" presStyleIdx="1" presStyleCnt="3">
        <dgm:presLayoutVars>
          <dgm:chMax val="0"/>
          <dgm:chPref val="0"/>
        </dgm:presLayoutVars>
      </dgm:prSet>
      <dgm:spPr/>
    </dgm:pt>
    <dgm:pt modelId="{574C7A39-7EC7-46A9-B5CB-286E40FE78C7}" type="pres">
      <dgm:prSet presAssocID="{C8CBBABD-9460-462D-AF62-A04A8A3C0DE2}" presName="sibTrans" presStyleCnt="0"/>
      <dgm:spPr/>
    </dgm:pt>
    <dgm:pt modelId="{0E203CD6-A9C4-49A8-89F7-245F78F2BEF1}" type="pres">
      <dgm:prSet presAssocID="{F0DE7B57-00E6-4488-8DF2-F9A6CFC6FB8A}" presName="compNode" presStyleCnt="0"/>
      <dgm:spPr/>
    </dgm:pt>
    <dgm:pt modelId="{35C1BC61-3CD3-4A8A-9B94-3CCEF1EF7604}" type="pres">
      <dgm:prSet presAssocID="{F0DE7B57-00E6-4488-8DF2-F9A6CFC6FB8A}" presName="bgRect" presStyleLbl="bgShp" presStyleIdx="2" presStyleCnt="3"/>
      <dgm:spPr/>
    </dgm:pt>
    <dgm:pt modelId="{C3350A0A-CF91-4B40-A70E-47C5567C4374}" type="pres">
      <dgm:prSet presAssocID="{F0DE7B57-00E6-4488-8DF2-F9A6CFC6FB8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6A40427-053E-434B-8328-9D9994019B63}" type="pres">
      <dgm:prSet presAssocID="{F0DE7B57-00E6-4488-8DF2-F9A6CFC6FB8A}" presName="spaceRect" presStyleCnt="0"/>
      <dgm:spPr/>
    </dgm:pt>
    <dgm:pt modelId="{3390FE11-2E87-4917-B57E-6F50A43A1EA5}" type="pres">
      <dgm:prSet presAssocID="{F0DE7B57-00E6-4488-8DF2-F9A6CFC6FB8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E5D2706-2CC9-4B84-9957-573A033CA402}" type="presOf" srcId="{2320E08B-5AE3-47CA-8D9E-5A1D71FC2397}" destId="{F3ACE3DE-0FCA-4229-9A82-C710244D7DCF}" srcOrd="0" destOrd="0" presId="urn:microsoft.com/office/officeart/2018/2/layout/IconVerticalSolidList"/>
    <dgm:cxn modelId="{C5072427-A8AE-4CA7-8C89-A493805834A2}" srcId="{2320E08B-5AE3-47CA-8D9E-5A1D71FC2397}" destId="{F0DE7B57-00E6-4488-8DF2-F9A6CFC6FB8A}" srcOrd="2" destOrd="0" parTransId="{F9E8C4C4-DB12-4A78-AB2C-E433A2F2DD3C}" sibTransId="{71A77082-09C6-4BF6-BFE6-840A7F854C95}"/>
    <dgm:cxn modelId="{7C40E353-8CCB-4DE6-9B22-C3F91DCA9E86}" srcId="{2320E08B-5AE3-47CA-8D9E-5A1D71FC2397}" destId="{A7674A8F-2E39-413C-BBA1-955EBFFE73B1}" srcOrd="0" destOrd="0" parTransId="{D4CE2650-86A6-4DB0-A552-28744EF2BE66}" sibTransId="{CB64BF1D-91A0-4EE7-B9CA-74484B1E516B}"/>
    <dgm:cxn modelId="{EC04BE80-3350-49FD-A993-6BD2F45CC6D9}" type="presOf" srcId="{73601E82-7A57-44CE-81EA-B4E7ADDC28FA}" destId="{114135E9-20C2-4581-8700-C0187A9E9ED6}" srcOrd="0" destOrd="0" presId="urn:microsoft.com/office/officeart/2018/2/layout/IconVerticalSolidList"/>
    <dgm:cxn modelId="{C6966F93-88A9-4357-83FF-7D5AF8451946}" srcId="{2320E08B-5AE3-47CA-8D9E-5A1D71FC2397}" destId="{73601E82-7A57-44CE-81EA-B4E7ADDC28FA}" srcOrd="1" destOrd="0" parTransId="{8311A3EB-F43C-4511-9970-327FEA273CE3}" sibTransId="{C8CBBABD-9460-462D-AF62-A04A8A3C0DE2}"/>
    <dgm:cxn modelId="{F0067BC6-C583-4A5A-9851-A1D42BA692C3}" type="presOf" srcId="{F0DE7B57-00E6-4488-8DF2-F9A6CFC6FB8A}" destId="{3390FE11-2E87-4917-B57E-6F50A43A1EA5}" srcOrd="0" destOrd="0" presId="urn:microsoft.com/office/officeart/2018/2/layout/IconVerticalSolidList"/>
    <dgm:cxn modelId="{940833CD-DA62-467D-B9FC-035A906ACB26}" type="presOf" srcId="{A7674A8F-2E39-413C-BBA1-955EBFFE73B1}" destId="{DBEF6DA0-BAF4-42D0-9411-7ED71D92E326}" srcOrd="0" destOrd="0" presId="urn:microsoft.com/office/officeart/2018/2/layout/IconVerticalSolidList"/>
    <dgm:cxn modelId="{7F939624-7474-4EDB-BD95-D0BEFF7FC039}" type="presParOf" srcId="{F3ACE3DE-0FCA-4229-9A82-C710244D7DCF}" destId="{971B1BD1-9843-48F1-BDF1-4D528E4A5A92}" srcOrd="0" destOrd="0" presId="urn:microsoft.com/office/officeart/2018/2/layout/IconVerticalSolidList"/>
    <dgm:cxn modelId="{5107647D-F80E-48D2-AF2C-A507C968956C}" type="presParOf" srcId="{971B1BD1-9843-48F1-BDF1-4D528E4A5A92}" destId="{1634C35A-2031-4194-B641-B63CDA42D055}" srcOrd="0" destOrd="0" presId="urn:microsoft.com/office/officeart/2018/2/layout/IconVerticalSolidList"/>
    <dgm:cxn modelId="{BC8138B6-B4C6-4E70-AD61-234905C5A186}" type="presParOf" srcId="{971B1BD1-9843-48F1-BDF1-4D528E4A5A92}" destId="{B1B42248-C804-4274-8344-9F6B1F593DF1}" srcOrd="1" destOrd="0" presId="urn:microsoft.com/office/officeart/2018/2/layout/IconVerticalSolidList"/>
    <dgm:cxn modelId="{12A3AC32-AAF4-4312-B480-4CDF567B3655}" type="presParOf" srcId="{971B1BD1-9843-48F1-BDF1-4D528E4A5A92}" destId="{0F471156-CF1B-4C1E-86B8-78D33E578CBC}" srcOrd="2" destOrd="0" presId="urn:microsoft.com/office/officeart/2018/2/layout/IconVerticalSolidList"/>
    <dgm:cxn modelId="{AE5C989C-C34A-4A21-8EB1-0ED5A15CB6E9}" type="presParOf" srcId="{971B1BD1-9843-48F1-BDF1-4D528E4A5A92}" destId="{DBEF6DA0-BAF4-42D0-9411-7ED71D92E326}" srcOrd="3" destOrd="0" presId="urn:microsoft.com/office/officeart/2018/2/layout/IconVerticalSolidList"/>
    <dgm:cxn modelId="{31C5F5D5-0178-4631-A22C-A48090BF8DA8}" type="presParOf" srcId="{F3ACE3DE-0FCA-4229-9A82-C710244D7DCF}" destId="{892D040A-6216-4DAF-BEE0-67CE30E86FCC}" srcOrd="1" destOrd="0" presId="urn:microsoft.com/office/officeart/2018/2/layout/IconVerticalSolidList"/>
    <dgm:cxn modelId="{90FC6CE5-50F3-4E49-8CA3-24565CABCA37}" type="presParOf" srcId="{F3ACE3DE-0FCA-4229-9A82-C710244D7DCF}" destId="{A256D7E2-40E4-4710-ABF3-DE789D972DDF}" srcOrd="2" destOrd="0" presId="urn:microsoft.com/office/officeart/2018/2/layout/IconVerticalSolidList"/>
    <dgm:cxn modelId="{BB906983-5467-4F18-935D-77291150BD1F}" type="presParOf" srcId="{A256D7E2-40E4-4710-ABF3-DE789D972DDF}" destId="{DC3EA3D7-9340-4720-B431-176084A793BE}" srcOrd="0" destOrd="0" presId="urn:microsoft.com/office/officeart/2018/2/layout/IconVerticalSolidList"/>
    <dgm:cxn modelId="{32DF2D49-C33A-4B05-9529-2D8DE4957812}" type="presParOf" srcId="{A256D7E2-40E4-4710-ABF3-DE789D972DDF}" destId="{F97EEA27-8B3A-4342-8560-209F47CAE1D0}" srcOrd="1" destOrd="0" presId="urn:microsoft.com/office/officeart/2018/2/layout/IconVerticalSolidList"/>
    <dgm:cxn modelId="{055C275F-0BDF-4567-9559-549C037AA1F6}" type="presParOf" srcId="{A256D7E2-40E4-4710-ABF3-DE789D972DDF}" destId="{C186358D-0EB0-4BCB-8AFF-47D423BEBA80}" srcOrd="2" destOrd="0" presId="urn:microsoft.com/office/officeart/2018/2/layout/IconVerticalSolidList"/>
    <dgm:cxn modelId="{E658D118-A2F3-4FDA-8353-EC5794EAC45E}" type="presParOf" srcId="{A256D7E2-40E4-4710-ABF3-DE789D972DDF}" destId="{114135E9-20C2-4581-8700-C0187A9E9ED6}" srcOrd="3" destOrd="0" presId="urn:microsoft.com/office/officeart/2018/2/layout/IconVerticalSolidList"/>
    <dgm:cxn modelId="{53D823B1-33F3-421F-B490-1251CFEB76C0}" type="presParOf" srcId="{F3ACE3DE-0FCA-4229-9A82-C710244D7DCF}" destId="{574C7A39-7EC7-46A9-B5CB-286E40FE78C7}" srcOrd="3" destOrd="0" presId="urn:microsoft.com/office/officeart/2018/2/layout/IconVerticalSolidList"/>
    <dgm:cxn modelId="{4264A8F7-B8B9-4ECC-98D4-85E455A8DB91}" type="presParOf" srcId="{F3ACE3DE-0FCA-4229-9A82-C710244D7DCF}" destId="{0E203CD6-A9C4-49A8-89F7-245F78F2BEF1}" srcOrd="4" destOrd="0" presId="urn:microsoft.com/office/officeart/2018/2/layout/IconVerticalSolidList"/>
    <dgm:cxn modelId="{0013142E-0055-4199-9E35-8254C969849D}" type="presParOf" srcId="{0E203CD6-A9C4-49A8-89F7-245F78F2BEF1}" destId="{35C1BC61-3CD3-4A8A-9B94-3CCEF1EF7604}" srcOrd="0" destOrd="0" presId="urn:microsoft.com/office/officeart/2018/2/layout/IconVerticalSolidList"/>
    <dgm:cxn modelId="{3390A287-51C3-468C-82EC-9B4A3D60010C}" type="presParOf" srcId="{0E203CD6-A9C4-49A8-89F7-245F78F2BEF1}" destId="{C3350A0A-CF91-4B40-A70E-47C5567C4374}" srcOrd="1" destOrd="0" presId="urn:microsoft.com/office/officeart/2018/2/layout/IconVerticalSolidList"/>
    <dgm:cxn modelId="{1372D715-1203-4735-BE7B-566E3D6A3D45}" type="presParOf" srcId="{0E203CD6-A9C4-49A8-89F7-245F78F2BEF1}" destId="{76A40427-053E-434B-8328-9D9994019B63}" srcOrd="2" destOrd="0" presId="urn:microsoft.com/office/officeart/2018/2/layout/IconVerticalSolidList"/>
    <dgm:cxn modelId="{EF8626EE-936C-42E5-A364-A85754D98078}" type="presParOf" srcId="{0E203CD6-A9C4-49A8-89F7-245F78F2BEF1}" destId="{3390FE11-2E87-4917-B57E-6F50A43A1EA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4974F2-2D9A-4934-9386-6F47B771A018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E8EA73-EA64-47D4-B043-AC368F8AA576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 maze is given with a single exit and many paths.</a:t>
          </a:r>
        </a:p>
      </dsp:txBody>
      <dsp:txXfrm>
        <a:off x="559800" y="3022743"/>
        <a:ext cx="4320000" cy="720000"/>
      </dsp:txXfrm>
    </dsp:sp>
    <dsp:sp modelId="{7482DE05-E9FB-4948-93BB-F7A4A6E71707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64D0D0-7465-46C9-A9FE-188181AA185E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 bot finds the shortest path among all the ways and exits.</a:t>
          </a:r>
        </a:p>
      </dsp:txBody>
      <dsp:txXfrm>
        <a:off x="5635800" y="3022743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F19928-2340-486F-B3D2-CE17B3CE127F}">
      <dsp:nvSpPr>
        <dsp:cNvPr id="0" name=""/>
        <dsp:cNvSpPr/>
      </dsp:nvSpPr>
      <dsp:spPr>
        <a:xfrm>
          <a:off x="0" y="4916660"/>
          <a:ext cx="6735443" cy="6453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Tw Cen MT"/>
            </a:rPr>
            <a:t>end</a:t>
          </a:r>
        </a:p>
      </dsp:txBody>
      <dsp:txXfrm>
        <a:off x="0" y="4916660"/>
        <a:ext cx="6735443" cy="645309"/>
      </dsp:txXfrm>
    </dsp:sp>
    <dsp:sp modelId="{A47D1B77-2627-4CC6-85D2-4BEFBE3C204D}">
      <dsp:nvSpPr>
        <dsp:cNvPr id="0" name=""/>
        <dsp:cNvSpPr/>
      </dsp:nvSpPr>
      <dsp:spPr>
        <a:xfrm rot="10800000">
          <a:off x="0" y="3933855"/>
          <a:ext cx="6735443" cy="992485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Uses an algorithm to determine the next step until it reaches the end</a:t>
          </a:r>
        </a:p>
      </dsp:txBody>
      <dsp:txXfrm rot="10800000">
        <a:off x="0" y="3933855"/>
        <a:ext cx="6735443" cy="644887"/>
      </dsp:txXfrm>
    </dsp:sp>
    <dsp:sp modelId="{1E686E34-131B-4DF1-9D17-929A58FC1B6C}">
      <dsp:nvSpPr>
        <dsp:cNvPr id="0" name=""/>
        <dsp:cNvSpPr/>
      </dsp:nvSpPr>
      <dsp:spPr>
        <a:xfrm rot="10800000">
          <a:off x="0" y="2951049"/>
          <a:ext cx="6735443" cy="992485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Takes the shortest path as the route map and starts its journey</a:t>
          </a:r>
        </a:p>
      </dsp:txBody>
      <dsp:txXfrm rot="10800000">
        <a:off x="0" y="2951049"/>
        <a:ext cx="6735443" cy="644887"/>
      </dsp:txXfrm>
    </dsp:sp>
    <dsp:sp modelId="{38A6D426-D4C5-46BC-A077-68422EC3BDE8}">
      <dsp:nvSpPr>
        <dsp:cNvPr id="0" name=""/>
        <dsp:cNvSpPr/>
      </dsp:nvSpPr>
      <dsp:spPr>
        <a:xfrm rot="10800000">
          <a:off x="0" y="1968243"/>
          <a:ext cx="6735443" cy="992485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Generates the shortest path for the maze using a recursive backtracking algorithm</a:t>
          </a:r>
          <a:r>
            <a:rPr lang="en-US" sz="1500" kern="1200" dirty="0">
              <a:latin typeface="Tw Cen MT"/>
            </a:rPr>
            <a:t> and prints it</a:t>
          </a:r>
          <a:endParaRPr lang="en-US" sz="1500" kern="1200" dirty="0"/>
        </a:p>
      </dsp:txBody>
      <dsp:txXfrm rot="10800000">
        <a:off x="0" y="1968243"/>
        <a:ext cx="6735443" cy="644887"/>
      </dsp:txXfrm>
    </dsp:sp>
    <dsp:sp modelId="{0579CC42-5034-41E4-AFEB-0663A7C60971}">
      <dsp:nvSpPr>
        <dsp:cNvPr id="0" name=""/>
        <dsp:cNvSpPr/>
      </dsp:nvSpPr>
      <dsp:spPr>
        <a:xfrm rot="10800000">
          <a:off x="0" y="985437"/>
          <a:ext cx="6735443" cy="992485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Takes Maze as input and prints it</a:t>
          </a:r>
        </a:p>
      </dsp:txBody>
      <dsp:txXfrm rot="10800000">
        <a:off x="0" y="985437"/>
        <a:ext cx="6735443" cy="644887"/>
      </dsp:txXfrm>
    </dsp:sp>
    <dsp:sp modelId="{E9FE10C8-F9E5-4BC0-9B41-5D7B5FF139E0}">
      <dsp:nvSpPr>
        <dsp:cNvPr id="0" name=""/>
        <dsp:cNvSpPr/>
      </dsp:nvSpPr>
      <dsp:spPr>
        <a:xfrm rot="10800000">
          <a:off x="0" y="2632"/>
          <a:ext cx="6735443" cy="992485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Tw Cen MT"/>
            </a:rPr>
            <a:t>start</a:t>
          </a:r>
        </a:p>
      </dsp:txBody>
      <dsp:txXfrm rot="10800000">
        <a:off x="0" y="2632"/>
        <a:ext cx="6735443" cy="6448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34C35A-2031-4194-B641-B63CDA42D055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B42248-C804-4274-8344-9F6B1F593DF1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EF6DA0-BAF4-42D0-9411-7ED71D92E326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Creating a automated delivery drone which navigates itself to destination</a:t>
          </a:r>
        </a:p>
      </dsp:txBody>
      <dsp:txXfrm>
        <a:off x="1435590" y="531"/>
        <a:ext cx="9080009" cy="1242935"/>
      </dsp:txXfrm>
    </dsp:sp>
    <dsp:sp modelId="{DC3EA3D7-9340-4720-B431-176084A793BE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7EEA27-8B3A-4342-8560-209F47CAE1D0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4135E9-20C2-4581-8700-C0187A9E9ED6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Additional Proximity sensor would increase the possibility of reduction of error.</a:t>
          </a:r>
        </a:p>
      </dsp:txBody>
      <dsp:txXfrm>
        <a:off x="1435590" y="1554201"/>
        <a:ext cx="9080009" cy="1242935"/>
      </dsp:txXfrm>
    </dsp:sp>
    <dsp:sp modelId="{35C1BC61-3CD3-4A8A-9B94-3CCEF1EF7604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350A0A-CF91-4B40-A70E-47C5567C4374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90FE11-2E87-4917-B57E-6F50A43A1EA5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Addition of picamera can analyse the road pattern which could help in formulation of automated manuvering system</a:t>
          </a:r>
        </a:p>
      </dsp:txBody>
      <dsp:txXfrm>
        <a:off x="1435590" y="3107870"/>
        <a:ext cx="908000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1895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019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4844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2004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4750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8111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8808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7821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3051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2822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9933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13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D4906370-1564-49FA-A802-58546B392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3" descr="Colorized light photo effects">
            <a:extLst>
              <a:ext uri="{FF2B5EF4-FFF2-40B4-BE49-F238E27FC236}">
                <a16:creationId xmlns:a16="http://schemas.microsoft.com/office/drawing/2014/main" id="{DA3D7AF4-3316-A40A-BBBC-7D27C638C1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7864" b="78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EF640709-BDFD-453B-B75D-6212E7A8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11500" y="370600"/>
            <a:ext cx="5923842" cy="5923842"/>
          </a:xfrm>
          <a:prstGeom prst="ellipse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7192" y="1032483"/>
            <a:ext cx="5037616" cy="2982360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Maze Runner Robot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77192" y="4106918"/>
            <a:ext cx="5037616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19CCE301</a:t>
            </a:r>
            <a:r>
              <a:rPr lang="en-US" dirty="0">
                <a:ea typeface="+mn-lt"/>
                <a:cs typeface="+mn-lt"/>
              </a:rPr>
              <a:t> Internet of Things</a:t>
            </a:r>
            <a:endParaRPr lang="en-US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B4019478-3FDC-438C-8848-1D7DA864A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366740" flipV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E406479-1D57-4209-B128-3C8174624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2A569-013A-F0D3-E790-CB8E03CC6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2">
                <a:lumMod val="75000"/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1500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C2D843-E575-01F8-324F-09F2DAFB5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abstract</a:t>
            </a:r>
          </a:p>
        </p:txBody>
      </p:sp>
      <p:sp>
        <p:nvSpPr>
          <p:cNvPr id="17" name="Rectangle: Rounded Corners 11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73AB097-4194-C585-CAD7-08721ECCA4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7014396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7795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E5A632B-B15A-489E-8337-BC0F40DB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05262" y="859948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E25038-1D3A-B9A6-9905-C706BB791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Algorithm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51547D7-AD18-407B-A5F4-F8225B5DC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5452" y="434266"/>
            <a:ext cx="7217701" cy="5922084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BAD56BA8-CC5A-ECD7-C41F-4A9F9B70CF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2370482"/>
              </p:ext>
            </p:extLst>
          </p:nvPr>
        </p:nvGraphicFramePr>
        <p:xfrm>
          <a:off x="4763911" y="609600"/>
          <a:ext cx="6735443" cy="5564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8045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7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91583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F8FA9D-99E9-D510-0968-E13AC010E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361" y="1200657"/>
            <a:ext cx="4467792" cy="30605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Working: Backtracking Algorithm</a:t>
            </a:r>
            <a:r>
              <a:rPr lang="en-US" sz="6000" dirty="0">
                <a:solidFill>
                  <a:srgbClr val="FFFFFF"/>
                </a:solidFill>
              </a:rPr>
              <a:t> 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6000" dirty="0">
                <a:solidFill>
                  <a:srgbClr val="FFFFFF"/>
                </a:solidFill>
              </a:rPr>
              <a:t>(DFS)</a:t>
            </a:r>
            <a:endParaRPr lang="en-US" sz="6000" kern="1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9419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3" descr="Qr code&#10;&#10;Description automatically generated">
            <a:extLst>
              <a:ext uri="{FF2B5EF4-FFF2-40B4-BE49-F238E27FC236}">
                <a16:creationId xmlns:a16="http://schemas.microsoft.com/office/drawing/2014/main" id="{2F6C6101-361D-47CA-A79F-8B9BC84E01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0347" y="1398164"/>
            <a:ext cx="4436409" cy="4123123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60480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rrows pointing towards light">
            <a:extLst>
              <a:ext uri="{FF2B5EF4-FFF2-40B4-BE49-F238E27FC236}">
                <a16:creationId xmlns:a16="http://schemas.microsoft.com/office/drawing/2014/main" id="{F5F02481-7DC3-348F-94BC-CE5EC191F1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6" r="46293" b="-1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45721-742F-DF2C-D00F-2A2BA51E6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 dirty="0"/>
              <a:t>Working: Direction Navigator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51DA3-4CD3-B3A0-46D2-DFE6F1C4C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8" y="1868487"/>
            <a:ext cx="572148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Solution generated acts as path to follow: with two directions into consideration </a:t>
            </a:r>
          </a:p>
          <a:p>
            <a:pPr marL="914400" lvl="1" indent="-457200">
              <a:buAutoNum type="arabicPeriod"/>
            </a:pPr>
            <a:r>
              <a:rPr lang="en-US" dirty="0"/>
              <a:t>Initial direction </a:t>
            </a:r>
          </a:p>
          <a:p>
            <a:pPr marL="914400" lvl="1" indent="-457200">
              <a:buAutoNum type="arabicPeriod"/>
            </a:pPr>
            <a:r>
              <a:rPr lang="en-US" dirty="0"/>
              <a:t>Final direction</a:t>
            </a:r>
          </a:p>
          <a:p>
            <a:pPr marL="914400" lvl="1" indent="-457200">
              <a:buAutoNum type="arabicPeriod"/>
            </a:pPr>
            <a:endParaRPr lang="en-US"/>
          </a:p>
          <a:p>
            <a:pPr lvl="1"/>
            <a:r>
              <a:rPr lang="en-US" dirty="0">
                <a:ea typeface="+mn-lt"/>
                <a:cs typeface="+mn-lt"/>
              </a:rPr>
              <a:t>Moves front if both are same</a:t>
            </a:r>
          </a:p>
          <a:p>
            <a:pPr marL="457200" lvl="1" indent="0"/>
            <a:r>
              <a:rPr lang="en-US" dirty="0">
                <a:ea typeface="+mn-lt"/>
                <a:cs typeface="+mn-lt"/>
              </a:rPr>
              <a:t>Else rotates (left or right) and moves front according to the relative direction.</a:t>
            </a:r>
            <a:endParaRPr lang="en-US" dirty="0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66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65517E6-731F-4E8F-9FC3-57499CC1D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024FDB6-ADEE-441F-BE33-7FBD2998E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578600" cy="6858003"/>
          </a:xfrm>
          <a:custGeom>
            <a:avLst/>
            <a:gdLst>
              <a:gd name="connsiteX0" fmla="*/ 3840831 w 6450535"/>
              <a:gd name="connsiteY0" fmla="*/ 0 h 6858003"/>
              <a:gd name="connsiteX1" fmla="*/ 0 w 6450535"/>
              <a:gd name="connsiteY1" fmla="*/ 0 h 6858003"/>
              <a:gd name="connsiteX2" fmla="*/ 0 w 6450535"/>
              <a:gd name="connsiteY2" fmla="*/ 6858002 h 6858003"/>
              <a:gd name="connsiteX3" fmla="*/ 222478 w 6450535"/>
              <a:gd name="connsiteY3" fmla="*/ 6858002 h 6858003"/>
              <a:gd name="connsiteX4" fmla="*/ 222478 w 6450535"/>
              <a:gd name="connsiteY4" fmla="*/ 6858003 h 6858003"/>
              <a:gd name="connsiteX5" fmla="*/ 6450535 w 6450535"/>
              <a:gd name="connsiteY5" fmla="*/ 6858003 h 6858003"/>
              <a:gd name="connsiteX6" fmla="*/ 6450535 w 6450535"/>
              <a:gd name="connsiteY6" fmla="*/ 1 h 6858003"/>
              <a:gd name="connsiteX7" fmla="*/ 3840836 w 6450535"/>
              <a:gd name="connsiteY7" fmla="*/ 1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50535" h="6858003">
                <a:moveTo>
                  <a:pt x="3840831" y="0"/>
                </a:moveTo>
                <a:lnTo>
                  <a:pt x="0" y="0"/>
                </a:lnTo>
                <a:lnTo>
                  <a:pt x="0" y="6858002"/>
                </a:lnTo>
                <a:lnTo>
                  <a:pt x="222478" y="6858002"/>
                </a:lnTo>
                <a:lnTo>
                  <a:pt x="222478" y="6858003"/>
                </a:lnTo>
                <a:lnTo>
                  <a:pt x="6450535" y="6858003"/>
                </a:lnTo>
                <a:lnTo>
                  <a:pt x="6450535" y="1"/>
                </a:lnTo>
                <a:lnTo>
                  <a:pt x="384083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2974408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E4DD87-22EB-EFE8-43F3-0A6091C5F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795509"/>
            <a:ext cx="5271106" cy="27986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Circuit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EA6A92-8FCF-4E66-1E72-61948F85A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459" y="143441"/>
            <a:ext cx="4790733" cy="2453323"/>
          </a:xfrm>
          <a:custGeom>
            <a:avLst/>
            <a:gdLst/>
            <a:ahLst/>
            <a:cxnLst/>
            <a:rect l="l" t="t" r="r" b="b"/>
            <a:pathLst>
              <a:path w="5096871" h="3143436">
                <a:moveTo>
                  <a:pt x="75600" y="0"/>
                </a:moveTo>
                <a:lnTo>
                  <a:pt x="5021271" y="0"/>
                </a:lnTo>
                <a:cubicBezTo>
                  <a:pt x="5063024" y="0"/>
                  <a:pt x="5096871" y="33847"/>
                  <a:pt x="5096871" y="75600"/>
                </a:cubicBezTo>
                <a:lnTo>
                  <a:pt x="5096871" y="3067836"/>
                </a:lnTo>
                <a:cubicBezTo>
                  <a:pt x="5096871" y="3109589"/>
                  <a:pt x="5063024" y="3143436"/>
                  <a:pt x="5021271" y="3143436"/>
                </a:cubicBezTo>
                <a:lnTo>
                  <a:pt x="75600" y="3143436"/>
                </a:lnTo>
                <a:cubicBezTo>
                  <a:pt x="33847" y="3143436"/>
                  <a:pt x="0" y="3109589"/>
                  <a:pt x="0" y="3067836"/>
                </a:cubicBezTo>
                <a:lnTo>
                  <a:pt x="0" y="75600"/>
                </a:lnTo>
                <a:cubicBezTo>
                  <a:pt x="0" y="33847"/>
                  <a:pt x="33847" y="0"/>
                  <a:pt x="75600" y="0"/>
                </a:cubicBezTo>
                <a:close/>
              </a:path>
            </a:pathLst>
          </a:cu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5486807"/>
            <a:ext cx="491961" cy="49196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0ED9456D-4B18-964F-0C9A-A5C16AB2D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205" y="3248557"/>
            <a:ext cx="4797436" cy="3177762"/>
          </a:xfrm>
          <a:custGeom>
            <a:avLst/>
            <a:gdLst/>
            <a:ahLst/>
            <a:cxnLst/>
            <a:rect l="l" t="t" r="r" b="b"/>
            <a:pathLst>
              <a:path w="5096871" h="3143436">
                <a:moveTo>
                  <a:pt x="75600" y="0"/>
                </a:moveTo>
                <a:lnTo>
                  <a:pt x="5021271" y="0"/>
                </a:lnTo>
                <a:cubicBezTo>
                  <a:pt x="5063024" y="0"/>
                  <a:pt x="5096871" y="33847"/>
                  <a:pt x="5096871" y="75600"/>
                </a:cubicBezTo>
                <a:lnTo>
                  <a:pt x="5096871" y="3067836"/>
                </a:lnTo>
                <a:cubicBezTo>
                  <a:pt x="5096871" y="3109589"/>
                  <a:pt x="5063024" y="3143436"/>
                  <a:pt x="5021271" y="3143436"/>
                </a:cubicBezTo>
                <a:lnTo>
                  <a:pt x="75600" y="3143436"/>
                </a:lnTo>
                <a:cubicBezTo>
                  <a:pt x="33847" y="3143436"/>
                  <a:pt x="0" y="3109589"/>
                  <a:pt x="0" y="3067836"/>
                </a:cubicBezTo>
                <a:lnTo>
                  <a:pt x="0" y="75600"/>
                </a:lnTo>
                <a:cubicBezTo>
                  <a:pt x="0" y="33847"/>
                  <a:pt x="33847" y="0"/>
                  <a:pt x="756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48220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D453324-C6A3-43E4-B553-D28495028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2635EE6-D269-46B5-8431-4D0F084D4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4"/>
            <a:ext cx="6252552" cy="6858003"/>
          </a:xfrm>
          <a:custGeom>
            <a:avLst/>
            <a:gdLst>
              <a:gd name="connsiteX0" fmla="*/ 2609706 w 6252552"/>
              <a:gd name="connsiteY0" fmla="*/ 0 h 6858003"/>
              <a:gd name="connsiteX1" fmla="*/ 6252552 w 6252552"/>
              <a:gd name="connsiteY1" fmla="*/ 0 h 6858003"/>
              <a:gd name="connsiteX2" fmla="*/ 6252552 w 6252552"/>
              <a:gd name="connsiteY2" fmla="*/ 6858002 h 6858003"/>
              <a:gd name="connsiteX3" fmla="*/ 6228060 w 6252552"/>
              <a:gd name="connsiteY3" fmla="*/ 6858002 h 6858003"/>
              <a:gd name="connsiteX4" fmla="*/ 6228060 w 6252552"/>
              <a:gd name="connsiteY4" fmla="*/ 6858003 h 6858003"/>
              <a:gd name="connsiteX5" fmla="*/ 0 w 6252552"/>
              <a:gd name="connsiteY5" fmla="*/ 6858003 h 6858003"/>
              <a:gd name="connsiteX6" fmla="*/ 0 w 6252552"/>
              <a:gd name="connsiteY6" fmla="*/ 1 h 6858003"/>
              <a:gd name="connsiteX7" fmla="*/ 2609701 w 6252552"/>
              <a:gd name="connsiteY7" fmla="*/ 1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52552" h="6858003">
                <a:moveTo>
                  <a:pt x="2609706" y="0"/>
                </a:moveTo>
                <a:lnTo>
                  <a:pt x="6252552" y="0"/>
                </a:lnTo>
                <a:lnTo>
                  <a:pt x="6252552" y="6858002"/>
                </a:lnTo>
                <a:lnTo>
                  <a:pt x="6228060" y="6858002"/>
                </a:lnTo>
                <a:lnTo>
                  <a:pt x="6228060" y="6858003"/>
                </a:lnTo>
                <a:lnTo>
                  <a:pt x="0" y="6858003"/>
                </a:lnTo>
                <a:lnTo>
                  <a:pt x="0" y="1"/>
                </a:lnTo>
                <a:lnTo>
                  <a:pt x="260970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2974408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E4DD87-22EB-EFE8-43F3-0A6091C5F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795509"/>
            <a:ext cx="5271106" cy="27986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Circuit Diagram</a:t>
            </a:r>
          </a:p>
        </p:txBody>
      </p:sp>
      <p:pic>
        <p:nvPicPr>
          <p:cNvPr id="5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D918BF7F-7063-C5DF-B22A-5DA462F2A4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6" r="-1" b="3365"/>
          <a:stretch/>
        </p:blipFill>
        <p:spPr>
          <a:xfrm>
            <a:off x="6509916" y="143441"/>
            <a:ext cx="5431801" cy="3143436"/>
          </a:xfrm>
          <a:custGeom>
            <a:avLst/>
            <a:gdLst/>
            <a:ahLst/>
            <a:cxnLst/>
            <a:rect l="l" t="t" r="r" b="b"/>
            <a:pathLst>
              <a:path w="5096871" h="3143436">
                <a:moveTo>
                  <a:pt x="75600" y="0"/>
                </a:moveTo>
                <a:lnTo>
                  <a:pt x="5021271" y="0"/>
                </a:lnTo>
                <a:cubicBezTo>
                  <a:pt x="5063024" y="0"/>
                  <a:pt x="5096871" y="33847"/>
                  <a:pt x="5096871" y="75600"/>
                </a:cubicBezTo>
                <a:lnTo>
                  <a:pt x="5096871" y="3067836"/>
                </a:lnTo>
                <a:cubicBezTo>
                  <a:pt x="5096871" y="3109589"/>
                  <a:pt x="5063024" y="3143436"/>
                  <a:pt x="5021271" y="3143436"/>
                </a:cubicBezTo>
                <a:lnTo>
                  <a:pt x="75600" y="3143436"/>
                </a:lnTo>
                <a:cubicBezTo>
                  <a:pt x="33847" y="3143436"/>
                  <a:pt x="0" y="3109589"/>
                  <a:pt x="0" y="3067836"/>
                </a:cubicBezTo>
                <a:lnTo>
                  <a:pt x="0" y="75600"/>
                </a:lnTo>
                <a:cubicBezTo>
                  <a:pt x="0" y="33847"/>
                  <a:pt x="33847" y="0"/>
                  <a:pt x="75600" y="0"/>
                </a:cubicBezTo>
                <a:close/>
              </a:path>
            </a:pathLst>
          </a:cu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5486807"/>
            <a:ext cx="491961" cy="49196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F96A6D2-52D4-19F5-7A8B-C4287B57E1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1890" r="-1" b="23954"/>
          <a:stretch/>
        </p:blipFill>
        <p:spPr>
          <a:xfrm>
            <a:off x="6496428" y="3502644"/>
            <a:ext cx="5431801" cy="3187173"/>
          </a:xfrm>
          <a:custGeom>
            <a:avLst/>
            <a:gdLst/>
            <a:ahLst/>
            <a:cxnLst/>
            <a:rect l="l" t="t" r="r" b="b"/>
            <a:pathLst>
              <a:path w="5096871" h="3187173">
                <a:moveTo>
                  <a:pt x="76652" y="0"/>
                </a:moveTo>
                <a:lnTo>
                  <a:pt x="5020219" y="0"/>
                </a:lnTo>
                <a:cubicBezTo>
                  <a:pt x="5062553" y="0"/>
                  <a:pt x="5096871" y="34318"/>
                  <a:pt x="5096871" y="76652"/>
                </a:cubicBezTo>
                <a:lnTo>
                  <a:pt x="5096871" y="3110521"/>
                </a:lnTo>
                <a:cubicBezTo>
                  <a:pt x="5096871" y="3152855"/>
                  <a:pt x="5062553" y="3187173"/>
                  <a:pt x="5020219" y="3187173"/>
                </a:cubicBezTo>
                <a:lnTo>
                  <a:pt x="76652" y="3187173"/>
                </a:lnTo>
                <a:cubicBezTo>
                  <a:pt x="34318" y="3187173"/>
                  <a:pt x="0" y="3152855"/>
                  <a:pt x="0" y="3110521"/>
                </a:cubicBezTo>
                <a:lnTo>
                  <a:pt x="0" y="76652"/>
                </a:lnTo>
                <a:cubicBezTo>
                  <a:pt x="0" y="34318"/>
                  <a:pt x="34318" y="0"/>
                  <a:pt x="7665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47600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65517E6-731F-4E8F-9FC3-57499CC1D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024FDB6-ADEE-441F-BE33-7FBD2998E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578600" cy="6858003"/>
          </a:xfrm>
          <a:custGeom>
            <a:avLst/>
            <a:gdLst>
              <a:gd name="connsiteX0" fmla="*/ 3840831 w 6450535"/>
              <a:gd name="connsiteY0" fmla="*/ 0 h 6858003"/>
              <a:gd name="connsiteX1" fmla="*/ 0 w 6450535"/>
              <a:gd name="connsiteY1" fmla="*/ 0 h 6858003"/>
              <a:gd name="connsiteX2" fmla="*/ 0 w 6450535"/>
              <a:gd name="connsiteY2" fmla="*/ 6858002 h 6858003"/>
              <a:gd name="connsiteX3" fmla="*/ 222478 w 6450535"/>
              <a:gd name="connsiteY3" fmla="*/ 6858002 h 6858003"/>
              <a:gd name="connsiteX4" fmla="*/ 222478 w 6450535"/>
              <a:gd name="connsiteY4" fmla="*/ 6858003 h 6858003"/>
              <a:gd name="connsiteX5" fmla="*/ 6450535 w 6450535"/>
              <a:gd name="connsiteY5" fmla="*/ 6858003 h 6858003"/>
              <a:gd name="connsiteX6" fmla="*/ 6450535 w 6450535"/>
              <a:gd name="connsiteY6" fmla="*/ 1 h 6858003"/>
              <a:gd name="connsiteX7" fmla="*/ 3840836 w 6450535"/>
              <a:gd name="connsiteY7" fmla="*/ 1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50535" h="6858003">
                <a:moveTo>
                  <a:pt x="3840831" y="0"/>
                </a:moveTo>
                <a:lnTo>
                  <a:pt x="0" y="0"/>
                </a:lnTo>
                <a:lnTo>
                  <a:pt x="0" y="6858002"/>
                </a:lnTo>
                <a:lnTo>
                  <a:pt x="222478" y="6858002"/>
                </a:lnTo>
                <a:lnTo>
                  <a:pt x="222478" y="6858003"/>
                </a:lnTo>
                <a:lnTo>
                  <a:pt x="6450535" y="6858003"/>
                </a:lnTo>
                <a:lnTo>
                  <a:pt x="6450535" y="1"/>
                </a:lnTo>
                <a:lnTo>
                  <a:pt x="384083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2974408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CD5CA-83F8-FA7E-0665-79A3DFBB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795509"/>
            <a:ext cx="5271106" cy="27986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</a:t>
            </a:r>
          </a:p>
        </p:txBody>
      </p:sp>
      <p:pic>
        <p:nvPicPr>
          <p:cNvPr id="4" name="Picture 4" descr="A picture containing text, indoor, remote&#10;&#10;Description automatically generated">
            <a:extLst>
              <a:ext uri="{FF2B5EF4-FFF2-40B4-BE49-F238E27FC236}">
                <a16:creationId xmlns:a16="http://schemas.microsoft.com/office/drawing/2014/main" id="{5B436472-F608-BADB-9630-E72760545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929"/>
          <a:stretch/>
        </p:blipFill>
        <p:spPr>
          <a:xfrm>
            <a:off x="6864836" y="253468"/>
            <a:ext cx="5096871" cy="2923382"/>
          </a:xfrm>
          <a:custGeom>
            <a:avLst/>
            <a:gdLst/>
            <a:ahLst/>
            <a:cxnLst/>
            <a:rect l="l" t="t" r="r" b="b"/>
            <a:pathLst>
              <a:path w="5096871" h="3143436">
                <a:moveTo>
                  <a:pt x="75600" y="0"/>
                </a:moveTo>
                <a:lnTo>
                  <a:pt x="5021271" y="0"/>
                </a:lnTo>
                <a:cubicBezTo>
                  <a:pt x="5063024" y="0"/>
                  <a:pt x="5096871" y="33847"/>
                  <a:pt x="5096871" y="75600"/>
                </a:cubicBezTo>
                <a:lnTo>
                  <a:pt x="5096871" y="3067836"/>
                </a:lnTo>
                <a:cubicBezTo>
                  <a:pt x="5096871" y="3109589"/>
                  <a:pt x="5063024" y="3143436"/>
                  <a:pt x="5021271" y="3143436"/>
                </a:cubicBezTo>
                <a:lnTo>
                  <a:pt x="75600" y="3143436"/>
                </a:lnTo>
                <a:cubicBezTo>
                  <a:pt x="33847" y="3143436"/>
                  <a:pt x="0" y="3109589"/>
                  <a:pt x="0" y="3067836"/>
                </a:cubicBezTo>
                <a:lnTo>
                  <a:pt x="0" y="75600"/>
                </a:lnTo>
                <a:cubicBezTo>
                  <a:pt x="0" y="33847"/>
                  <a:pt x="33847" y="0"/>
                  <a:pt x="75600" y="0"/>
                </a:cubicBezTo>
                <a:close/>
              </a:path>
            </a:pathLst>
          </a:cu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5486807"/>
            <a:ext cx="491961" cy="49196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 descr="A picture containing wall, indoor, control panel&#10;&#10;Description automatically generated">
            <a:extLst>
              <a:ext uri="{FF2B5EF4-FFF2-40B4-BE49-F238E27FC236}">
                <a16:creationId xmlns:a16="http://schemas.microsoft.com/office/drawing/2014/main" id="{F555F5F7-55CF-0B7A-8EB8-32A1F78935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29" r="11408"/>
          <a:stretch/>
        </p:blipFill>
        <p:spPr>
          <a:xfrm>
            <a:off x="6851348" y="3502644"/>
            <a:ext cx="3028366" cy="3187173"/>
          </a:xfrm>
          <a:custGeom>
            <a:avLst/>
            <a:gdLst/>
            <a:ahLst/>
            <a:cxnLst/>
            <a:rect l="l" t="t" r="r" b="b"/>
            <a:pathLst>
              <a:path w="5096871" h="3143436">
                <a:moveTo>
                  <a:pt x="75600" y="0"/>
                </a:moveTo>
                <a:lnTo>
                  <a:pt x="5021271" y="0"/>
                </a:lnTo>
                <a:cubicBezTo>
                  <a:pt x="5063024" y="0"/>
                  <a:pt x="5096871" y="33847"/>
                  <a:pt x="5096871" y="75600"/>
                </a:cubicBezTo>
                <a:lnTo>
                  <a:pt x="5096871" y="3067836"/>
                </a:lnTo>
                <a:cubicBezTo>
                  <a:pt x="5096871" y="3109589"/>
                  <a:pt x="5063024" y="3143436"/>
                  <a:pt x="5021271" y="3143436"/>
                </a:cubicBezTo>
                <a:lnTo>
                  <a:pt x="75600" y="3143436"/>
                </a:lnTo>
                <a:cubicBezTo>
                  <a:pt x="33847" y="3143436"/>
                  <a:pt x="0" y="3109589"/>
                  <a:pt x="0" y="3067836"/>
                </a:cubicBezTo>
                <a:lnTo>
                  <a:pt x="0" y="75600"/>
                </a:lnTo>
                <a:cubicBezTo>
                  <a:pt x="0" y="33847"/>
                  <a:pt x="33847" y="0"/>
                  <a:pt x="7560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32714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6F591E-4647-F1C0-C262-205F4F971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Future Scope: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BE0AAE5-4452-B59C-A601-5E996B2747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3145066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3256203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AnalogousFromRegularSeedRightStep">
      <a:dk1>
        <a:srgbClr val="000000"/>
      </a:dk1>
      <a:lt1>
        <a:srgbClr val="FFFFFF"/>
      </a:lt1>
      <a:dk2>
        <a:srgbClr val="203922"/>
      </a:dk2>
      <a:lt2>
        <a:srgbClr val="E2E6E8"/>
      </a:lt2>
      <a:accent1>
        <a:srgbClr val="C37D4D"/>
      </a:accent1>
      <a:accent2>
        <a:srgbClr val="B19D3B"/>
      </a:accent2>
      <a:accent3>
        <a:srgbClr val="91AA43"/>
      </a:accent3>
      <a:accent4>
        <a:srgbClr val="63B13B"/>
      </a:accent4>
      <a:accent5>
        <a:srgbClr val="48B851"/>
      </a:accent5>
      <a:accent6>
        <a:srgbClr val="3BB175"/>
      </a:accent6>
      <a:hlink>
        <a:srgbClr val="3E89BD"/>
      </a:hlink>
      <a:folHlink>
        <a:srgbClr val="7F7F7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ShapesVTI</vt:lpstr>
      <vt:lpstr>Maze Runner Robot</vt:lpstr>
      <vt:lpstr>abstract</vt:lpstr>
      <vt:lpstr>Algorithm</vt:lpstr>
      <vt:lpstr>Working: Backtracking Algorithm  (DFS)</vt:lpstr>
      <vt:lpstr>Working: Direction Navigator</vt:lpstr>
      <vt:lpstr>Circuit Diagram</vt:lpstr>
      <vt:lpstr>Circuit Diagram</vt:lpstr>
      <vt:lpstr>Result</vt:lpstr>
      <vt:lpstr>Future Scope: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300</cp:revision>
  <dcterms:created xsi:type="dcterms:W3CDTF">2023-01-07T07:08:09Z</dcterms:created>
  <dcterms:modified xsi:type="dcterms:W3CDTF">2023-01-09T02:31:07Z</dcterms:modified>
</cp:coreProperties>
</file>